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433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987" autoAdjust="0"/>
    <p:restoredTop sz="94660"/>
  </p:normalViewPr>
  <p:slideViewPr>
    <p:cSldViewPr snapToGrid="0">
      <p:cViewPr varScale="1">
        <p:scale>
          <a:sx n="84" d="100"/>
          <a:sy n="84" d="100"/>
        </p:scale>
        <p:origin x="114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3A8361-B469-BE94-F386-61622652170C}"/>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ECEBC41-B07C-339A-8A68-B8903953970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36FC2074-B16E-E80C-46C1-74130DFC24AF}"/>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1AFCDF6A-A268-2140-1B69-4DC8F9D921E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4DD760C-BA62-F0DD-5378-A5E2B6D6124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55097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39C737-9FD1-586A-3626-1F5084F75D0A}"/>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6B56CF3-C565-163E-78F2-98530B484C5A}"/>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C6DDE7D-7FC9-71B5-2109-BA7F2366D55F}"/>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7FE8BAB7-FAC0-42A8-4CEC-D2F436F4B4D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CB9E803-F9C8-91C5-4074-61CD2D499999}"/>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06191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65C864F-3AB7-9F9C-2627-F7268A2E1228}"/>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E57F225-2F85-6C30-3DD6-3F0E3D06B085}"/>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A17E958-B789-9B0F-9CAA-0C9B6EDC5250}"/>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746D5BFB-28F3-905E-94E7-532E8BD4567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5CAB4BDF-CDD2-3630-D20B-83C21CB85478}"/>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7434347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3183D4-A885-EBD9-B813-002187F72628}"/>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4FFF042C-8498-80E7-FB08-7EA10460C5B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63242DD-5C69-8A88-5D9C-870BFDA565FE}"/>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8ACB2B9C-AC96-D92A-0468-2593BBB2DF9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56C877B-25BD-54D2-2CB2-F3441DDE926F}"/>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0765053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4BD123-0072-EE5D-409E-D3CFB0FDEA0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0D39BC9-3DB4-303C-4601-F3C1A75B495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D1113D34-241B-4F2B-D246-3AF61071C54B}"/>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811E5850-3CF6-5942-188F-55CE5EE2CAA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27727393-5098-C877-EF2A-352CBB9744B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19088963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29D9BA-47EA-1206-A160-619F3B7BAF7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921FB9B9-56CF-492E-4AE2-1083A5890B4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8C462D6C-0F0C-3904-A30E-E9FC5DBEFC9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A770EE54-4F58-B4C0-18C7-7A35F6C7DCCB}"/>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6" name="Footer Placeholder 5">
            <a:extLst>
              <a:ext uri="{FF2B5EF4-FFF2-40B4-BE49-F238E27FC236}">
                <a16:creationId xmlns:a16="http://schemas.microsoft.com/office/drawing/2014/main" id="{6E8F485E-94AC-2B84-22ED-32AD1586879F}"/>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6AF1FA13-3F32-5FE2-21FB-81DD680DDF96}"/>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8340249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3D9C93-445A-CCB8-7EC0-99E30394B593}"/>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CAB30BA1-CE90-D1CF-5A0A-663262B198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8B62542-843C-72A0-E45A-5AA18F954817}"/>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165D705-C56B-AA3D-6E91-AACD86A5AE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BA62D7E6-EE4D-5B88-A68F-3F27BB148C6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D6D85857-B991-B518-A278-9A05F782F9C3}"/>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8" name="Footer Placeholder 7">
            <a:extLst>
              <a:ext uri="{FF2B5EF4-FFF2-40B4-BE49-F238E27FC236}">
                <a16:creationId xmlns:a16="http://schemas.microsoft.com/office/drawing/2014/main" id="{59F685D9-0AE0-9D18-F498-9CCAFFE6303E}"/>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F27EDAFE-75AD-909F-60FE-96BE0CF41E6F}"/>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2958089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DDB208-CD13-DFCF-84C0-D2315EB7DACE}"/>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CCE05D8C-E63E-5B8F-E6AD-D7FC7ED75378}"/>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4" name="Footer Placeholder 3">
            <a:extLst>
              <a:ext uri="{FF2B5EF4-FFF2-40B4-BE49-F238E27FC236}">
                <a16:creationId xmlns:a16="http://schemas.microsoft.com/office/drawing/2014/main" id="{6A136DCC-3E07-CD43-8D38-ED0BA3976A41}"/>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7C18D23C-CFD9-55D8-267D-38C4EDB9AEF0}"/>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4677697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38AABE2-138A-00AE-6A0C-34A1E71F3C5F}"/>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3" name="Footer Placeholder 2">
            <a:extLst>
              <a:ext uri="{FF2B5EF4-FFF2-40B4-BE49-F238E27FC236}">
                <a16:creationId xmlns:a16="http://schemas.microsoft.com/office/drawing/2014/main" id="{8F4FFC89-75C8-66FF-3A04-A0E153BE195E}"/>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D353F815-9326-D640-7ECA-E5FE3B105421}"/>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1045459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96B3EA-68AB-85AA-DF75-D540211C1A3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AFF1FD-A91A-EE78-D2B8-1B7DBAAE2C8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547499EC-208D-84B5-4730-21B29C01298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13BFADE-B956-54EA-4FC3-A364FEFAAABB}"/>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6" name="Footer Placeholder 5">
            <a:extLst>
              <a:ext uri="{FF2B5EF4-FFF2-40B4-BE49-F238E27FC236}">
                <a16:creationId xmlns:a16="http://schemas.microsoft.com/office/drawing/2014/main" id="{526FDC44-8D57-3D17-C721-C94707AD0A1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569DD60-FA93-167F-B410-DE8747C077DA}"/>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26036520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8FF2-5CBB-F5C1-D9C4-BBFE273282DE}"/>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555B7A01-527C-1B34-12E3-8457ADC7014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26FDBB0-BE33-B4FA-D715-63AE8A0937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A6494F90-CFAA-BF0A-09BE-8845A39064AC}"/>
              </a:ext>
            </a:extLst>
          </p:cNvPr>
          <p:cNvSpPr>
            <a:spLocks noGrp="1"/>
          </p:cNvSpPr>
          <p:nvPr>
            <p:ph type="dt" sz="half" idx="10"/>
          </p:nvPr>
        </p:nvSpPr>
        <p:spPr/>
        <p:txBody>
          <a:bodyPr/>
          <a:lstStyle/>
          <a:p>
            <a:fld id="{90E0A29F-169E-47E9-871E-D3834B5DD19B}" type="datetimeFigureOut">
              <a:rPr lang="en-GB" smtClean="0"/>
              <a:t>29/05/2025</a:t>
            </a:fld>
            <a:endParaRPr lang="en-GB"/>
          </a:p>
        </p:txBody>
      </p:sp>
      <p:sp>
        <p:nvSpPr>
          <p:cNvPr id="6" name="Footer Placeholder 5">
            <a:extLst>
              <a:ext uri="{FF2B5EF4-FFF2-40B4-BE49-F238E27FC236}">
                <a16:creationId xmlns:a16="http://schemas.microsoft.com/office/drawing/2014/main" id="{65356FA2-97A2-FDEB-9C54-48EC2E0CC07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04A65D5-B568-9B60-07C6-CD24E3107D51}"/>
              </a:ext>
            </a:extLst>
          </p:cNvPr>
          <p:cNvSpPr>
            <a:spLocks noGrp="1"/>
          </p:cNvSpPr>
          <p:nvPr>
            <p:ph type="sldNum" sz="quarter" idx="12"/>
          </p:nvPr>
        </p:nvSpPr>
        <p:spPr/>
        <p:txBody>
          <a:bodyPr/>
          <a:lstStyle/>
          <a:p>
            <a:fld id="{0F2DFDB4-9346-44DF-9740-FE02CBB70371}" type="slidenum">
              <a:rPr lang="en-GB" smtClean="0"/>
              <a:t>‹#›</a:t>
            </a:fld>
            <a:endParaRPr lang="en-GB"/>
          </a:p>
        </p:txBody>
      </p:sp>
    </p:spTree>
    <p:extLst>
      <p:ext uri="{BB962C8B-B14F-4D97-AF65-F5344CB8AC3E}">
        <p14:creationId xmlns:p14="http://schemas.microsoft.com/office/powerpoint/2010/main" val="30099759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2F95455-836E-7254-4E25-9895B8F95A7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4E4A9B83-FB7A-17C1-A961-EFE7E2C48005}"/>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B1D413D-2437-C7FE-C276-6838D673A1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0E0A29F-169E-47E9-871E-D3834B5DD19B}" type="datetimeFigureOut">
              <a:rPr lang="en-GB" smtClean="0"/>
              <a:t>29/05/2025</a:t>
            </a:fld>
            <a:endParaRPr lang="en-GB"/>
          </a:p>
        </p:txBody>
      </p:sp>
      <p:sp>
        <p:nvSpPr>
          <p:cNvPr id="5" name="Footer Placeholder 4">
            <a:extLst>
              <a:ext uri="{FF2B5EF4-FFF2-40B4-BE49-F238E27FC236}">
                <a16:creationId xmlns:a16="http://schemas.microsoft.com/office/drawing/2014/main" id="{D6135D78-B4B6-0E37-54B1-00CB9EBFCF1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F11F1CB-64F1-600D-E763-0BC8F97EDA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2DFDB4-9346-44DF-9740-FE02CBB70371}" type="slidenum">
              <a:rPr lang="en-GB" smtClean="0"/>
              <a:t>‹#›</a:t>
            </a:fld>
            <a:endParaRPr lang="en-GB"/>
          </a:p>
        </p:txBody>
      </p:sp>
    </p:spTree>
    <p:extLst>
      <p:ext uri="{BB962C8B-B14F-4D97-AF65-F5344CB8AC3E}">
        <p14:creationId xmlns:p14="http://schemas.microsoft.com/office/powerpoint/2010/main" val="11135730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3785B3B-6D7E-2C71-9E7E-E636C2780F63}"/>
              </a:ext>
            </a:extLst>
          </p:cNvPr>
          <p:cNvSpPr txBox="1"/>
          <p:nvPr/>
        </p:nvSpPr>
        <p:spPr>
          <a:xfrm>
            <a:off x="575814" y="612475"/>
            <a:ext cx="11040373" cy="861774"/>
          </a:xfrm>
          <a:prstGeom prst="rect">
            <a:avLst/>
          </a:prstGeom>
          <a:noFill/>
        </p:spPr>
        <p:txBody>
          <a:bodyPr wrap="square" rtlCol="0">
            <a:spAutoFit/>
          </a:bodyPr>
          <a:lstStyle/>
          <a:p>
            <a:r>
              <a:rPr lang="hr-HR" sz="5000" b="1">
                <a:solidFill>
                  <a:srgbClr val="243374"/>
                </a:solidFill>
                <a:latin typeface="Verdana" panose="020B0604030504040204" pitchFamily="34" charset="0"/>
                <a:ea typeface="Verdana" panose="020B0604030504040204" pitchFamily="34" charset="0"/>
              </a:rPr>
              <a:t>Lorem Ipsum</a:t>
            </a:r>
            <a:endParaRPr lang="en-GB" sz="5000" b="1">
              <a:solidFill>
                <a:srgbClr val="243374"/>
              </a:solidFill>
              <a:latin typeface="Verdana" panose="020B0604030504040204" pitchFamily="34" charset="0"/>
              <a:ea typeface="Verdana" panose="020B0604030504040204" pitchFamily="34" charset="0"/>
            </a:endParaRPr>
          </a:p>
        </p:txBody>
      </p:sp>
      <p:sp>
        <p:nvSpPr>
          <p:cNvPr id="9" name="TextBox 8">
            <a:extLst>
              <a:ext uri="{FF2B5EF4-FFF2-40B4-BE49-F238E27FC236}">
                <a16:creationId xmlns:a16="http://schemas.microsoft.com/office/drawing/2014/main" id="{DFB61997-B2EA-64A9-F48D-6F2BF78376B8}"/>
              </a:ext>
            </a:extLst>
          </p:cNvPr>
          <p:cNvSpPr txBox="1"/>
          <p:nvPr/>
        </p:nvSpPr>
        <p:spPr>
          <a:xfrm>
            <a:off x="575814" y="1610263"/>
            <a:ext cx="11040373" cy="3895618"/>
          </a:xfrm>
          <a:prstGeom prst="rect">
            <a:avLst/>
          </a:prstGeom>
          <a:noFill/>
        </p:spPr>
        <p:txBody>
          <a:bodyPr wrap="square" rtlCol="0">
            <a:spAutoFit/>
          </a:bodyPr>
          <a:lstStyle/>
          <a:p>
            <a:pPr>
              <a:lnSpc>
                <a:spcPct val="150000"/>
              </a:lnSpc>
            </a:pPr>
            <a:r>
              <a:rPr lang="hr-HR" sz="2400">
                <a:solidFill>
                  <a:srgbClr val="243374"/>
                </a:solidFill>
                <a:latin typeface="Verdana" panose="020B0604030504040204" pitchFamily="34" charset="0"/>
                <a:ea typeface="Verdana" panose="020B0604030504040204" pitchFamily="34" charset="0"/>
              </a:rPr>
              <a:t>Lorem ipsum dolor sit amet, consectetur adipiscing elit. Sed ornare neque vel quam dignissim molestie. Praesent in augue aliquam, pharetra metus at, fringilla ipsum. Sed nec dictum erat. Morbi auctor, quam non cursus hendrerit, lacus neque auctor ipsum, sit amet cursus metus arcu suscipit justo. Integer ac orci risus. Suspendisse vitae tristique dolor. Nullam euismod interdum elit, ut lobortis ex semper quis. </a:t>
            </a:r>
            <a:endParaRPr lang="en-GB" sz="2400">
              <a:solidFill>
                <a:srgbClr val="243374"/>
              </a:solidFill>
              <a:latin typeface="Verdana" panose="020B0604030504040204" pitchFamily="34" charset="0"/>
              <a:ea typeface="Verdana" panose="020B0604030504040204" pitchFamily="34" charset="0"/>
            </a:endParaRPr>
          </a:p>
        </p:txBody>
      </p:sp>
    </p:spTree>
    <p:extLst>
      <p:ext uri="{BB962C8B-B14F-4D97-AF65-F5344CB8AC3E}">
        <p14:creationId xmlns:p14="http://schemas.microsoft.com/office/powerpoint/2010/main" val="200904244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79</Words>
  <Application>Microsoft Office PowerPoint</Application>
  <PresentationFormat>Widescreen</PresentationFormat>
  <Paragraphs>2</Paragraphs>
  <Slides>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Calibri Light</vt:lpstr>
      <vt:lpstr>Verdana</vt: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Ana Badric</dc:creator>
  <cp:lastModifiedBy>Ana Badric</cp:lastModifiedBy>
  <cp:revision>4</cp:revision>
  <dcterms:created xsi:type="dcterms:W3CDTF">2025-05-07T07:41:25Z</dcterms:created>
  <dcterms:modified xsi:type="dcterms:W3CDTF">2025-05-29T09:42:26Z</dcterms:modified>
</cp:coreProperties>
</file>